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93E7E-344D-4024-AAC2-E5A172B99701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B14F1-66AE-47F3-A04D-BA4F30E2A6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B14F1-66AE-47F3-A04D-BA4F30E2A62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9D06-2E97-428F-993A-B5A3FD6A4028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78645-34DA-404C-B74E-329895FC36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nielpipes.org/187/iran-after-khomeini" TargetMode="External"/><Relationship Id="rId2" Type="http://schemas.openxmlformats.org/officeDocument/2006/relationships/hyperlink" Target="http://www.iranchamber.com/history/rkhomeini/ayatollah_khomeini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Who is Ayatollah Khomeini? What is his background? </a:t>
            </a:r>
            <a:r>
              <a:rPr lang="en-US" sz="2800" dirty="0" smtClean="0"/>
              <a:t>What are his beliefs? How did he impact the citizens of Iran, the U.S. and/or the world?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Daniel Gutierrez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Ayatollah Khomeini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Taught </a:t>
            </a:r>
            <a:r>
              <a:rPr lang="en-US" dirty="0" err="1" smtClean="0"/>
              <a:t>fiqh</a:t>
            </a:r>
            <a:r>
              <a:rPr lang="en-US" dirty="0" smtClean="0"/>
              <a:t>(</a:t>
            </a:r>
            <a:r>
              <a:rPr lang="en-US" dirty="0"/>
              <a:t>I</a:t>
            </a:r>
            <a:r>
              <a:rPr lang="en-US" dirty="0" smtClean="0"/>
              <a:t>slamic science)</a:t>
            </a:r>
          </a:p>
          <a:p>
            <a:r>
              <a:rPr lang="en-US" dirty="0" smtClean="0"/>
              <a:t>With the death of </a:t>
            </a:r>
            <a:r>
              <a:rPr lang="en-US" dirty="0"/>
              <a:t>Ayatollah </a:t>
            </a:r>
            <a:r>
              <a:rPr lang="en-US" dirty="0" smtClean="0"/>
              <a:t>Boroujerdi in 1961, he became successor to his position</a:t>
            </a:r>
          </a:p>
          <a:p>
            <a:r>
              <a:rPr lang="en-US" dirty="0" smtClean="0"/>
              <a:t>Spent much time in prison going</a:t>
            </a:r>
          </a:p>
          <a:p>
            <a:pPr>
              <a:buNone/>
            </a:pPr>
            <a:r>
              <a:rPr lang="en-US" dirty="0" smtClean="0"/>
              <a:t> against the Shah’s plans</a:t>
            </a:r>
          </a:p>
          <a:p>
            <a:r>
              <a:rPr lang="en-US" dirty="0" smtClean="0"/>
              <a:t>After ordering that curfew should be </a:t>
            </a:r>
          </a:p>
          <a:p>
            <a:pPr>
              <a:buNone/>
            </a:pPr>
            <a:r>
              <a:rPr lang="en-US" dirty="0" smtClean="0"/>
              <a:t>defied, armed forced left and the revolution</a:t>
            </a:r>
          </a:p>
          <a:p>
            <a:pPr>
              <a:buNone/>
            </a:pPr>
            <a:r>
              <a:rPr lang="en-US" dirty="0" smtClean="0"/>
              <a:t>had worked</a:t>
            </a:r>
          </a:p>
          <a:p>
            <a:endParaRPr lang="en-US" dirty="0" smtClean="0"/>
          </a:p>
        </p:txBody>
      </p:sp>
      <p:pic>
        <p:nvPicPr>
          <p:cNvPr id="6" name="Content Placeholder 3" descr="Ayatolla-Khomeini-225x300.jpg.html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5181600"/>
            <a:ext cx="3581400" cy="1397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Background/Belief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Born on September 24</a:t>
            </a:r>
            <a:r>
              <a:rPr lang="en-US" baseline="30000" dirty="0" smtClean="0"/>
              <a:t>th</a:t>
            </a:r>
            <a:r>
              <a:rPr lang="en-US" dirty="0" smtClean="0"/>
              <a:t> 1902 in small town of </a:t>
            </a:r>
            <a:r>
              <a:rPr lang="en-US" dirty="0" err="1" smtClean="0"/>
              <a:t>Khomein</a:t>
            </a:r>
            <a:endParaRPr lang="en-US" dirty="0" smtClean="0"/>
          </a:p>
          <a:p>
            <a:r>
              <a:rPr lang="en-US" dirty="0" smtClean="0"/>
              <a:t>His family had a long tradition of religious  scholarship</a:t>
            </a:r>
          </a:p>
          <a:p>
            <a:r>
              <a:rPr lang="en-US" dirty="0" smtClean="0"/>
              <a:t>Lost his brother in 1903 when he was only 5 months old and in 1918 he lost his aunt and mother</a:t>
            </a:r>
          </a:p>
          <a:p>
            <a:r>
              <a:rPr lang="en-US" dirty="0" smtClean="0"/>
              <a:t>Totalitarian dictator of Iran</a:t>
            </a:r>
          </a:p>
          <a:p>
            <a:endParaRPr lang="en-US" dirty="0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4800600"/>
            <a:ext cx="2819400" cy="14705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death was mourned by millions of people</a:t>
            </a:r>
          </a:p>
          <a:p>
            <a:r>
              <a:rPr lang="en-US" dirty="0" smtClean="0"/>
              <a:t>His death marked the end of the permanent revolution in Iran</a:t>
            </a:r>
          </a:p>
          <a:p>
            <a:r>
              <a:rPr lang="en-US" dirty="0" smtClean="0"/>
              <a:t>Became the virtual face of Islam</a:t>
            </a:r>
          </a:p>
          <a:p>
            <a:r>
              <a:rPr lang="en-US" dirty="0" smtClean="0"/>
              <a:t>He ruled ended the theocracy rule </a:t>
            </a:r>
          </a:p>
          <a:p>
            <a:pPr>
              <a:buNone/>
            </a:pPr>
            <a:r>
              <a:rPr lang="en-US" dirty="0" smtClean="0"/>
              <a:t>of Iran</a:t>
            </a:r>
          </a:p>
          <a:p>
            <a:endParaRPr lang="en-US" dirty="0"/>
          </a:p>
        </p:txBody>
      </p:sp>
      <p:pic>
        <p:nvPicPr>
          <p:cNvPr id="5" name="Content Placeholder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4343400"/>
            <a:ext cx="4953000" cy="1733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http://www.iranchamber.com/history/rkhomeini/ayatollah_khomeini.php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http://www.danielpipes.org/187/iran-after-khomeini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171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Who is Ayatollah Khomeini? What is his background? What are his beliefs? How did he impact the citizens of Iran, the U.S. and/or the world?</vt:lpstr>
      <vt:lpstr>Ayatollah Khomeini</vt:lpstr>
      <vt:lpstr>Background/Belief</vt:lpstr>
      <vt:lpstr>Impact</vt:lpstr>
      <vt:lpstr>Works Cited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is tAyatollah Khomeini? What is his background? What are his beliefs? How did he impact the citizens of Iran, the U.S. and/or the world?</dc:title>
  <dc:creator>Rachel - school</dc:creator>
  <cp:lastModifiedBy>Rachel - school</cp:lastModifiedBy>
  <cp:revision>13</cp:revision>
  <dcterms:created xsi:type="dcterms:W3CDTF">2013-12-18T00:42:47Z</dcterms:created>
  <dcterms:modified xsi:type="dcterms:W3CDTF">2013-12-18T01:38:17Z</dcterms:modified>
</cp:coreProperties>
</file>